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9" r:id="rId2"/>
    <p:sldId id="534" r:id="rId3"/>
    <p:sldId id="535" r:id="rId4"/>
    <p:sldId id="536" r:id="rId5"/>
    <p:sldId id="537" r:id="rId6"/>
    <p:sldId id="507" r:id="rId7"/>
    <p:sldId id="484" r:id="rId8"/>
    <p:sldId id="508" r:id="rId9"/>
    <p:sldId id="509" r:id="rId10"/>
    <p:sldId id="510" r:id="rId11"/>
    <p:sldId id="511" r:id="rId12"/>
    <p:sldId id="512" r:id="rId13"/>
    <p:sldId id="513" r:id="rId14"/>
    <p:sldId id="515" r:id="rId15"/>
    <p:sldId id="516" r:id="rId16"/>
    <p:sldId id="517" r:id="rId17"/>
    <p:sldId id="518" r:id="rId18"/>
    <p:sldId id="522" r:id="rId19"/>
    <p:sldId id="523" r:id="rId20"/>
    <p:sldId id="524" r:id="rId21"/>
    <p:sldId id="525" r:id="rId22"/>
    <p:sldId id="526" r:id="rId23"/>
    <p:sldId id="527" r:id="rId24"/>
    <p:sldId id="528" r:id="rId25"/>
    <p:sldId id="529" r:id="rId26"/>
    <p:sldId id="530" r:id="rId27"/>
    <p:sldId id="531" r:id="rId28"/>
    <p:sldId id="532" r:id="rId29"/>
    <p:sldId id="533" r:id="rId3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28-6-2012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0D98-17F5-41CD-9718-3C5560FDD3A7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D917-49E1-46AF-A77E-E2E0E6078F9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A259-9649-465F-92AC-CF180515A07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BC57-D726-42F7-96A9-D6544F73BFA2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E088-9246-4AC4-AC79-45FE38D710B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F7D7-5E0A-492C-BF6A-75BBD6B6E0B0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AEE8-6497-44FB-A99D-C647C1E22FC2}" type="datetime1">
              <a:rPr lang="nl-NL" smtClean="0"/>
              <a:t>28-6-2012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6DDF-C05F-4BB6-B961-7DEC1B415427}" type="datetime1">
              <a:rPr lang="nl-NL" smtClean="0"/>
              <a:t>28-6-2012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16083-C4B9-4332-9DE6-51D29820CC01}" type="datetime1">
              <a:rPr lang="nl-NL" smtClean="0"/>
              <a:t>28-6-2012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DFD1-4B18-9329-76CD2A0EB66D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3AF2-6391-445C-894D-C40C5C1EB9A3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D92E1-0710-4F94-9F89-C10ED661753F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1 hoofdstuk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smtClean="0"/>
              <a:t>Hoofdstuk 12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Herbieding openaar (2)</a:t>
            </a:r>
            <a:endParaRPr lang="nl-N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2162184" cy="274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HB974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HB974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H1085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H1085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1SA (13-14)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H1085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2SA (18-19)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latin typeface="Arial"/>
                <a:cs typeface="Arial"/>
              </a:rPr>
              <a:t>♣ (13-17)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langste kleur</a:t>
            </a: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laagste van meerdere vierkaarten</a:t>
            </a: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hoogste van twee vijfkaarten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opent met 1SA: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15-17 punten</a:t>
            </a:r>
          </a:p>
          <a:p>
            <a:pPr>
              <a:buFont typeface="Arial" pitchFamily="34" charset="0"/>
              <a:buChar char="•"/>
            </a:pP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Evenwichtige verdeling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latin typeface="Arial"/>
                <a:cs typeface="Arial"/>
              </a:rPr>
              <a:t>♣ 				  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B7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10853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latin typeface="Arial"/>
                <a:cs typeface="Arial"/>
              </a:rPr>
              <a:t>♣ 				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B7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10853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latin typeface="Arial"/>
                <a:cs typeface="Arial"/>
              </a:rPr>
              <a:t>♣ (18-19)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r>
              <a:rPr lang="nl-NL" sz="4000" b="1" dirty="0" smtClean="0">
                <a:latin typeface="Arial"/>
                <a:cs typeface="Arial"/>
              </a:rPr>
              <a:t> (13-15)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 </a:t>
            </a:r>
            <a:r>
              <a:rPr lang="nl-NL" sz="4000" b="1" dirty="0" smtClean="0">
                <a:latin typeface="Arial"/>
                <a:cs typeface="Arial"/>
              </a:rPr>
              <a:t>(16-17)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AB9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AH9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	 </a:t>
            </a:r>
            <a:r>
              <a:rPr lang="nl-NL" sz="4000" b="1" dirty="0" smtClean="0">
                <a:latin typeface="Arial"/>
                <a:cs typeface="Arial"/>
              </a:rPr>
              <a:t>1♠ 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 </a:t>
            </a:r>
            <a:r>
              <a:rPr lang="nl-NL" sz="4000" b="1" dirty="0" smtClean="0">
                <a:latin typeface="Arial"/>
                <a:cs typeface="Arial"/>
              </a:rPr>
              <a:t>(18-19)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AH9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Verhogen van partners openingskleur:</a:t>
            </a:r>
          </a:p>
          <a:p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(  6 –   9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(10 – 11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(   12+ punten)</a:t>
            </a:r>
          </a:p>
          <a:p>
            <a:pPr>
              <a:buFont typeface="Arial" pitchFamily="34" charset="0"/>
              <a:buChar char="•"/>
            </a:pPr>
            <a:endParaRPr lang="nl-NL" sz="3600" b="1" dirty="0" smtClean="0">
              <a:latin typeface="Arial"/>
              <a:cs typeface="Arial"/>
            </a:endParaRPr>
          </a:p>
          <a:p>
            <a:pPr>
              <a:buFont typeface="Arial" pitchFamily="34" charset="0"/>
              <a:buChar char="•"/>
            </a:pP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3600" b="1" dirty="0" smtClean="0">
                <a:latin typeface="Arial"/>
                <a:cs typeface="Arial"/>
              </a:rPr>
              <a:t>Zonder steun in zijn kleur</a:t>
            </a:r>
          </a:p>
          <a:p>
            <a:pPr>
              <a:buFont typeface="Arial" pitchFamily="34" charset="0"/>
              <a:buChar char="•"/>
            </a:pP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1SA </a:t>
            </a:r>
            <a:r>
              <a:rPr lang="nl-NL" sz="3600" b="1" dirty="0" smtClean="0">
                <a:latin typeface="Arial"/>
                <a:cs typeface="Arial"/>
              </a:rPr>
              <a:t>(  6 –   9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2SA </a:t>
            </a:r>
            <a:r>
              <a:rPr lang="nl-NL" sz="3600" b="1" dirty="0" smtClean="0">
                <a:latin typeface="Arial"/>
                <a:cs typeface="Arial"/>
              </a:rPr>
              <a:t>(10 – 11 punten)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♥  </a:t>
            </a:r>
            <a:r>
              <a:rPr lang="nl-NL" sz="3600" b="1" dirty="0" smtClean="0">
                <a:latin typeface="Arial"/>
                <a:cs typeface="Arial"/>
              </a:rPr>
              <a:t>-</a:t>
            </a:r>
            <a:r>
              <a:rPr lang="nl-NL" sz="36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3SA </a:t>
            </a:r>
            <a:r>
              <a:rPr lang="nl-NL" sz="3600" b="1" dirty="0" smtClean="0">
                <a:latin typeface="Arial"/>
                <a:cs typeface="Arial"/>
              </a:rPr>
              <a:t>(   12+ punten)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bod in een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nieuwe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kleur op 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éénhoogte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belooft 6+ punten.</a:t>
            </a:r>
            <a:endParaRPr lang="nl-NL" sz="4000" b="1" dirty="0" smtClean="0">
              <a:latin typeface="Arial"/>
              <a:cs typeface="Arial"/>
            </a:endParaRPr>
          </a:p>
          <a:p>
            <a:pPr algn="ctr">
              <a:buFont typeface="Arial" pitchFamily="34" charset="0"/>
              <a:buChar char="•"/>
            </a:pPr>
            <a:endParaRPr lang="nl-NL" sz="4000" b="1" dirty="0" smtClean="0">
              <a:latin typeface="Arial"/>
              <a:cs typeface="Arial"/>
            </a:endParaRPr>
          </a:p>
          <a:p>
            <a:pPr algn="ctr"/>
            <a:endParaRPr lang="nl-NL" sz="4000" b="1" dirty="0" smtClean="0">
              <a:latin typeface="Arial"/>
              <a:cs typeface="Arial"/>
            </a:endParaRPr>
          </a:p>
          <a:p>
            <a:pPr algn="ctr"/>
            <a:r>
              <a:rPr lang="nl-NL" sz="4000" b="1" dirty="0" smtClean="0">
                <a:latin typeface="Arial"/>
                <a:cs typeface="Arial"/>
              </a:rPr>
              <a:t>Partner mag op dat bod 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niet</a:t>
            </a:r>
            <a:r>
              <a:rPr lang="nl-NL" sz="4000" b="1" dirty="0" smtClean="0">
                <a:latin typeface="Arial"/>
                <a:cs typeface="Arial"/>
              </a:rPr>
              <a:t> passen!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bod in een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nieuwe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kleur op tweehoogte belooft 10+ punten.</a:t>
            </a:r>
            <a:endParaRPr lang="nl-NL" sz="4000" b="1" dirty="0" smtClean="0">
              <a:latin typeface="Arial"/>
              <a:cs typeface="Arial"/>
            </a:endParaRPr>
          </a:p>
          <a:p>
            <a:pPr algn="ctr">
              <a:buFont typeface="Arial" pitchFamily="34" charset="0"/>
              <a:buChar char="•"/>
            </a:pPr>
            <a:endParaRPr lang="nl-NL" sz="4000" b="1" dirty="0" smtClean="0">
              <a:latin typeface="Arial"/>
              <a:cs typeface="Arial"/>
            </a:endParaRPr>
          </a:p>
          <a:p>
            <a:pPr algn="ctr"/>
            <a:endParaRPr lang="nl-NL" sz="4000" b="1" dirty="0" smtClean="0">
              <a:latin typeface="Arial"/>
              <a:cs typeface="Arial"/>
            </a:endParaRPr>
          </a:p>
          <a:p>
            <a:pPr algn="ctr"/>
            <a:r>
              <a:rPr lang="nl-NL" sz="4000" b="1" dirty="0" smtClean="0">
                <a:latin typeface="Arial"/>
                <a:cs typeface="Arial"/>
              </a:rPr>
              <a:t>Partner mag op dat bod 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niet</a:t>
            </a:r>
            <a:r>
              <a:rPr lang="nl-NL" sz="4000" b="1" dirty="0" smtClean="0">
                <a:latin typeface="Arial"/>
                <a:cs typeface="Arial"/>
              </a:rPr>
              <a:t> passen!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B10974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B10974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AV974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 hoofdstuk 12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AV974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618</Words>
  <Application>Microsoft Office PowerPoint</Application>
  <PresentationFormat>Diavoorstelling (4:3)</PresentationFormat>
  <Paragraphs>371</Paragraphs>
  <Slides>29</Slides>
  <Notes>28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0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152</cp:revision>
  <dcterms:created xsi:type="dcterms:W3CDTF">2011-10-02T20:56:15Z</dcterms:created>
  <dcterms:modified xsi:type="dcterms:W3CDTF">2012-06-28T12:21:22Z</dcterms:modified>
</cp:coreProperties>
</file>